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8"/>
    <p:restoredTop sz="67437" autoAdjust="0"/>
  </p:normalViewPr>
  <p:slideViewPr>
    <p:cSldViewPr snapToGrid="0">
      <p:cViewPr varScale="1">
        <p:scale>
          <a:sx n="92" d="100"/>
          <a:sy n="92" d="100"/>
        </p:scale>
        <p:origin x="235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feature importance plot shows that android permission </a:t>
            </a:r>
            <a:r>
              <a:rPr lang="en-US" b="1" dirty="0"/>
              <a:t>READ PHONE STATE </a:t>
            </a:r>
            <a:r>
              <a:rPr lang="en-US" dirty="0"/>
              <a:t>and  </a:t>
            </a:r>
            <a:r>
              <a:rPr lang="en-US" b="1" dirty="0"/>
              <a:t>c2dm permission RECEIVE </a:t>
            </a:r>
            <a:r>
              <a:rPr lang="en-US" dirty="0"/>
              <a:t>are the two most prominent features in our model.</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Next, we examine the logistic regression coefficient plot and observe that the two most prominent features from the feature importance plot have the largest coefficients in magnitude. This implies that when the permission</a:t>
            </a:r>
            <a:r>
              <a:rPr lang="en-US" dirty="0"/>
              <a:t> </a:t>
            </a:r>
            <a:r>
              <a:rPr lang="en-US" b="1" dirty="0"/>
              <a:t>c2dm permission RECEIVE </a:t>
            </a:r>
            <a:r>
              <a:rPr lang="en-US" dirty="0"/>
              <a:t>is granted it decreases the odds of the application being a malware. While </a:t>
            </a:r>
            <a:r>
              <a:rPr lang="en-US" b="1" dirty="0"/>
              <a:t>READ PHONE STATE </a:t>
            </a:r>
            <a:r>
              <a:rPr lang="en-US" dirty="0"/>
              <a:t>increases the odds of the application being a malware</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created a shallow decision tree with max depth of 2. </a:t>
            </a:r>
          </a:p>
          <a:p>
            <a:r>
              <a:rPr lang="en-US" dirty="0"/>
              <a:t>Here, we notice that from the root node splitting using </a:t>
            </a:r>
            <a:r>
              <a:rPr lang="en-US" b="1" dirty="0"/>
              <a:t>READ_PHONE_STATE </a:t>
            </a:r>
            <a:r>
              <a:rPr lang="en-US" b="0" dirty="0"/>
              <a:t>the</a:t>
            </a:r>
            <a:r>
              <a:rPr lang="en-US" dirty="0"/>
              <a:t> majority of the data is already split into malware and benign successfully. </a:t>
            </a:r>
          </a:p>
          <a:p>
            <a:r>
              <a:rPr lang="en-US" dirty="0"/>
              <a:t>In the left branch, since most of the points were already successfully classified as benign from the root node, the splitting criterion was less certain when trying to identify malware.</a:t>
            </a:r>
          </a:p>
          <a:p>
            <a:r>
              <a:rPr lang="en-US" dirty="0"/>
              <a:t>In the right branch, most points were classified as malware then with the splitting criterion as </a:t>
            </a:r>
            <a:r>
              <a:rPr lang="en-US" b="1" dirty="0"/>
              <a:t>c2dm.permission RECEIVE, </a:t>
            </a:r>
            <a:r>
              <a:rPr lang="en-US" b="0" dirty="0"/>
              <a:t>we see that those without this permission are likely malware. This is consistent to what we saw in our logistic regression coefficient plot.</a:t>
            </a:r>
          </a:p>
          <a:p>
            <a:r>
              <a:rPr lang="en-US" b="0" dirty="0"/>
              <a:t>Note with just a shallow decision tree, we already have a 92.5% accuracy score</a:t>
            </a:r>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12/4/23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12/4/23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dirty="0">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12/4/23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12/4/23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12/4/23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2128</Words>
  <Application>Microsoft Macintosh PowerPoint</Application>
  <PresentationFormat>Widescreen</PresentationFormat>
  <Paragraphs>221</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Jasper Tsai</cp:lastModifiedBy>
  <cp:revision>34</cp:revision>
  <dcterms:created xsi:type="dcterms:W3CDTF">2023-11-26T00:17:42Z</dcterms:created>
  <dcterms:modified xsi:type="dcterms:W3CDTF">2023-12-04T18:46:37Z</dcterms:modified>
</cp:coreProperties>
</file>